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58" r:id="rId5"/>
    <p:sldId id="270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1700" autoAdjust="0"/>
  </p:normalViewPr>
  <p:slideViewPr>
    <p:cSldViewPr snapToGrid="0" showGuides="1">
      <p:cViewPr varScale="1">
        <p:scale>
          <a:sx n="63" d="100"/>
          <a:sy n="63" d="100"/>
        </p:scale>
        <p:origin x="1374" y="60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Beer and Brewery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Tadd Backus &amp; Austin Webb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June 14,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IBU compares to each other</a:t>
            </a:r>
          </a:p>
          <a:p>
            <a:r>
              <a:rPr lang="en-US" dirty="0"/>
              <a:t>Horizontal line is the mean (41.4151)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60714-B641-E73D-F1B4-803FB63F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66" y="1145226"/>
            <a:ext cx="682085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Max ABV is found in Louisville, Kentucky</a:t>
            </a:r>
          </a:p>
          <a:p>
            <a:r>
              <a:rPr lang="en-US" dirty="0"/>
              <a:t>Max ABV is 0.125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C7571-142F-2D0E-926F-B0495216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28" y="1618188"/>
            <a:ext cx="7591128" cy="4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Max IBU is found in Astoria, Oregon</a:t>
            </a:r>
          </a:p>
          <a:p>
            <a:r>
              <a:rPr lang="en-US" dirty="0"/>
              <a:t>Max IBU is 138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B5C4B-4829-0A2F-8366-1FE02D98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9" y="1640645"/>
            <a:ext cx="8087243" cy="3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1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3832-4251-7304-B2EA-CBC892F7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0D2C-18C9-647C-05C9-C0EE5152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916680"/>
            <a:ext cx="3514409" cy="28344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Minimum: 0.027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Quarter: 0.05</a:t>
            </a:r>
          </a:p>
          <a:p>
            <a:r>
              <a:rPr lang="en-US" dirty="0"/>
              <a:t>Median: 0.057</a:t>
            </a:r>
          </a:p>
          <a:p>
            <a:r>
              <a:rPr lang="en-US" dirty="0"/>
              <a:t>Mean: 0.05991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Quarter: 0.068</a:t>
            </a:r>
          </a:p>
          <a:p>
            <a:r>
              <a:rPr lang="en-US" dirty="0"/>
              <a:t>Max: 0.125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2323-031E-AE6B-3D16-D8B36A74B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16D4E-9D39-0D65-CD15-A9FBC297F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1" y="882826"/>
            <a:ext cx="4553661" cy="2777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BD198-2BB0-84BE-04D2-6524D6F65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52" y="3851990"/>
            <a:ext cx="4567927" cy="27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The correlation coefficient is 0.6706</a:t>
            </a:r>
          </a:p>
          <a:p>
            <a:r>
              <a:rPr lang="en-US" dirty="0"/>
              <a:t>This suggests that ABV and IBU moderately influence the other. As one increases, the other also increases.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EF02D-0F84-A782-B3BB-1D316F03B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62" y="987351"/>
            <a:ext cx="6198860" cy="37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AD6C-93B1-0809-C7AC-0DE9E65C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2A51-C11A-2678-D503-06CFA0AA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further our investigation the difference with respect to ABV and IBU between IPAs and other ales.</a:t>
            </a:r>
          </a:p>
          <a:p>
            <a:r>
              <a:rPr lang="en-US" dirty="0"/>
              <a:t>We also conducted all the previous tests and plots with the missing values imputed as the mean of those columns. </a:t>
            </a:r>
          </a:p>
          <a:p>
            <a:r>
              <a:rPr lang="en-US" dirty="0"/>
              <a:t>We would like to see if there is significant difference between the ways we deal with the missing values.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CA2E-66A8-9043-C335-C3C52A9D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/>
          </a:bodyPr>
          <a:lstStyle/>
          <a:p>
            <a:r>
              <a:rPr lang="en-US" dirty="0"/>
              <a:t>Beer Dataset:</a:t>
            </a:r>
          </a:p>
          <a:p>
            <a:pPr lvl="1"/>
            <a:r>
              <a:rPr lang="en-US" dirty="0"/>
              <a:t>Name: Name of the beer</a:t>
            </a:r>
          </a:p>
          <a:p>
            <a:pPr lvl="1"/>
            <a:r>
              <a:rPr lang="en-US" dirty="0" err="1"/>
              <a:t>Beer_ID</a:t>
            </a:r>
            <a:r>
              <a:rPr lang="en-US" dirty="0"/>
              <a:t>: Unique identifier of the beer</a:t>
            </a:r>
          </a:p>
          <a:p>
            <a:pPr lvl="1"/>
            <a:r>
              <a:rPr lang="en-US" dirty="0"/>
              <a:t>ABV: Alcoholic by volume of the beer</a:t>
            </a:r>
          </a:p>
          <a:p>
            <a:pPr lvl="1"/>
            <a:r>
              <a:rPr lang="en-US" dirty="0"/>
              <a:t>IBU: International bitterness units of the beer</a:t>
            </a:r>
          </a:p>
          <a:p>
            <a:pPr lvl="1"/>
            <a:r>
              <a:rPr lang="en-US" dirty="0" err="1"/>
              <a:t>Brewery_ID</a:t>
            </a:r>
            <a:r>
              <a:rPr lang="en-US" dirty="0"/>
              <a:t>: Brewery id associated with the beer</a:t>
            </a:r>
          </a:p>
          <a:p>
            <a:pPr lvl="1"/>
            <a:r>
              <a:rPr lang="en-US" dirty="0"/>
              <a:t>Style: Style of the beer</a:t>
            </a:r>
          </a:p>
          <a:p>
            <a:pPr lvl="1"/>
            <a:r>
              <a:rPr lang="en-US" dirty="0"/>
              <a:t>Ounces: Ounces of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0C0A2-275D-340B-6DF7-459C7BB7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9" y="937898"/>
            <a:ext cx="746864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/>
          </a:bodyPr>
          <a:lstStyle/>
          <a:p>
            <a:r>
              <a:rPr lang="en-US" dirty="0"/>
              <a:t>Brewery Dataset:</a:t>
            </a:r>
          </a:p>
          <a:p>
            <a:pPr lvl="1"/>
            <a:r>
              <a:rPr lang="en-US" dirty="0" err="1"/>
              <a:t>Brew_id</a:t>
            </a:r>
            <a:r>
              <a:rPr lang="en-US" dirty="0"/>
              <a:t>: Unique </a:t>
            </a:r>
            <a:r>
              <a:rPr lang="en-US" dirty="0" err="1"/>
              <a:t>identiiers</a:t>
            </a:r>
            <a:r>
              <a:rPr lang="en-US" dirty="0"/>
              <a:t> of the brewery</a:t>
            </a:r>
          </a:p>
          <a:p>
            <a:pPr lvl="1"/>
            <a:r>
              <a:rPr lang="en-US" dirty="0"/>
              <a:t>Name: Name of the brewery</a:t>
            </a:r>
          </a:p>
          <a:p>
            <a:pPr lvl="1"/>
            <a:r>
              <a:rPr lang="en-US" dirty="0"/>
              <a:t>City: City where the brewery is located</a:t>
            </a:r>
          </a:p>
          <a:p>
            <a:pPr lvl="1"/>
            <a:r>
              <a:rPr lang="en-US" dirty="0"/>
              <a:t>State: U.S. state where the brewery is 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AF607-FAA2-EC99-7CB9-7A5E7D1B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0" y="937898"/>
            <a:ext cx="438211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634BF-5230-B781-99C3-A9A16FA0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761A-92C6-9D4A-56A0-1791782CB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032760"/>
            <a:ext cx="8745363" cy="3718417"/>
          </a:xfrm>
        </p:spPr>
        <p:txBody>
          <a:bodyPr/>
          <a:lstStyle/>
          <a:p>
            <a:r>
              <a:rPr lang="en-US" dirty="0"/>
              <a:t>We see that there are a lot (1852) breweries not connected to a state</a:t>
            </a:r>
          </a:p>
          <a:p>
            <a:r>
              <a:rPr lang="en-US" dirty="0"/>
              <a:t>The state with the most breweries is Colorado (47)</a:t>
            </a:r>
          </a:p>
          <a:p>
            <a:r>
              <a:rPr lang="en-US" dirty="0"/>
              <a:t>Next is California (39)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151DB-AC90-698D-37E0-762839163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65EDC-F62B-673E-AFFB-8EE3BBB7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92" y="1338806"/>
            <a:ext cx="752580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200F-86B1-28A1-8D5A-8EAE2C3C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E85A-1921-2E54-BED5-E582135A5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4958080"/>
            <a:ext cx="8745363" cy="1793097"/>
          </a:xfrm>
        </p:spPr>
        <p:txBody>
          <a:bodyPr/>
          <a:lstStyle/>
          <a:p>
            <a:r>
              <a:rPr lang="en-US" dirty="0"/>
              <a:t>Better visualization of the states and the number of breweries in each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687CA-E06F-DF64-04CA-656204AD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1CB3AAC-3C95-758C-11B3-D76ADF98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33" y="1153777"/>
            <a:ext cx="6761117" cy="32765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97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the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99" y="2666724"/>
            <a:ext cx="8745363" cy="2213038"/>
          </a:xfrm>
        </p:spPr>
        <p:txBody>
          <a:bodyPr/>
          <a:lstStyle/>
          <a:p>
            <a:r>
              <a:rPr lang="en-US" dirty="0"/>
              <a:t>ABV has 62 missing values</a:t>
            </a:r>
          </a:p>
          <a:p>
            <a:r>
              <a:rPr lang="en-US" dirty="0"/>
              <a:t>IBV has 1005 missing values</a:t>
            </a:r>
          </a:p>
          <a:p>
            <a:r>
              <a:rPr lang="en-US" dirty="0"/>
              <a:t>Deleted the observations with missing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C48F7-F66B-00DD-982E-236D73DC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61" y="1360604"/>
            <a:ext cx="6820852" cy="57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281A03-41F4-FD01-7831-187BE216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" y="5614302"/>
            <a:ext cx="68589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ABV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210C2-F72E-CADD-B2A9-AF97714D0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5" y="914049"/>
            <a:ext cx="1448002" cy="251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03773-8C32-F849-8923-D2BF1B75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51" y="914049"/>
            <a:ext cx="1448002" cy="2534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D9EC8-D986-1E81-A78D-E007391A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609" y="914049"/>
            <a:ext cx="1438476" cy="2534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7163E-D0F1-E368-799C-832062A05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841" y="909286"/>
            <a:ext cx="1409897" cy="2543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0586E-4E0A-F16E-C8F1-41BED54FD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494" y="909286"/>
            <a:ext cx="142894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ABV compares to each other</a:t>
            </a:r>
          </a:p>
          <a:p>
            <a:r>
              <a:rPr lang="en-US" dirty="0"/>
              <a:t>Horizontal line is the mean (0.05564)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A54F0-5D62-4015-A5A2-5BA343A5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82" y="1162372"/>
            <a:ext cx="695422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IBU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60913-5ECC-FDD0-620A-5FAC950B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98" y="918812"/>
            <a:ext cx="1409897" cy="2524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DA17F-220D-6A78-3D41-3E99FEC6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67" y="918812"/>
            <a:ext cx="1400370" cy="2534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0E6C3-7B7E-DA8C-25CD-030D49F76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464" y="918812"/>
            <a:ext cx="1428949" cy="2534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AEF8E-4587-0508-3379-C6A56C1F9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735" y="918812"/>
            <a:ext cx="1400370" cy="25340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E7F95-AAAA-C3C0-7A9D-330C276ED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427" y="918812"/>
            <a:ext cx="1419423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1321</TotalTime>
  <Words>433</Words>
  <Application>Microsoft Office PowerPoint</Application>
  <PresentationFormat>Custom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Times New Roman</vt:lpstr>
      <vt:lpstr>brand 2019</vt:lpstr>
      <vt:lpstr>Beer and Brewery</vt:lpstr>
      <vt:lpstr>What is the Data?</vt:lpstr>
      <vt:lpstr>What is the Data?</vt:lpstr>
      <vt:lpstr>How Many Breweries in Each State</vt:lpstr>
      <vt:lpstr>How Many Breweries in Each State</vt:lpstr>
      <vt:lpstr>Address the Missing Values</vt:lpstr>
      <vt:lpstr>Median ABV for Each State</vt:lpstr>
      <vt:lpstr>Median ABV for Each State</vt:lpstr>
      <vt:lpstr>Median IBU for Each State</vt:lpstr>
      <vt:lpstr>Median IBU for Each State</vt:lpstr>
      <vt:lpstr>Max ABV</vt:lpstr>
      <vt:lpstr>Max IBU</vt:lpstr>
      <vt:lpstr>ABV Statistics</vt:lpstr>
      <vt:lpstr>Relationship Between ABV and IBU</vt:lpstr>
      <vt:lpstr>Future of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Webb, Austin</cp:lastModifiedBy>
  <cp:revision>29</cp:revision>
  <cp:lastPrinted>2021-05-12T17:20:55Z</cp:lastPrinted>
  <dcterms:created xsi:type="dcterms:W3CDTF">2021-08-31T14:05:53Z</dcterms:created>
  <dcterms:modified xsi:type="dcterms:W3CDTF">2022-06-15T22:28:50Z</dcterms:modified>
</cp:coreProperties>
</file>